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0"/>
  </p:notesMasterIdLst>
  <p:sldIdLst>
    <p:sldId id="256" r:id="rId2"/>
    <p:sldId id="332" r:id="rId3"/>
    <p:sldId id="334" r:id="rId4"/>
    <p:sldId id="333" r:id="rId5"/>
    <p:sldId id="335" r:id="rId6"/>
    <p:sldId id="314" r:id="rId7"/>
    <p:sldId id="350" r:id="rId8"/>
    <p:sldId id="336" r:id="rId9"/>
    <p:sldId id="267" r:id="rId10"/>
    <p:sldId id="315" r:id="rId11"/>
    <p:sldId id="342" r:id="rId12"/>
    <p:sldId id="277" r:id="rId13"/>
    <p:sldId id="264" r:id="rId14"/>
    <p:sldId id="278" r:id="rId15"/>
    <p:sldId id="337" r:id="rId16"/>
    <p:sldId id="316" r:id="rId17"/>
    <p:sldId id="339" r:id="rId18"/>
    <p:sldId id="349" r:id="rId19"/>
    <p:sldId id="263" r:id="rId20"/>
    <p:sldId id="318" r:id="rId21"/>
    <p:sldId id="259" r:id="rId22"/>
    <p:sldId id="319" r:id="rId23"/>
    <p:sldId id="272" r:id="rId24"/>
    <p:sldId id="320" r:id="rId25"/>
    <p:sldId id="270" r:id="rId26"/>
    <p:sldId id="330" r:id="rId27"/>
    <p:sldId id="352" r:id="rId28"/>
    <p:sldId id="29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YVjKi77/viBwOXa8o3sJA==" hashData="9ZyOVi8so4Cq2bQW8ULDNyGgEdb1YKlAV9AA7ovauGp9rTjjWOETxvvgQkP6KCr2enOYWr8LV2K2Ea6N0o89E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5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7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CC82E-9BDC-4DFC-BB5B-41EE48EDCBDA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E8188-C32B-4817-9C44-93E83526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0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E8188-C32B-4817-9C44-93E8352681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15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8490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06072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6086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2040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5982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28595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0817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66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2214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7312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6758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D6FD4-4394-4130-A116-CD6B09B3EEC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EF209-F5AE-4A0D-B660-C3535117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1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CogworxABC.com	 ©2018	 Cogworx™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47663"/>
            <a:ext cx="12192000" cy="5705475"/>
          </a:xfrm>
        </p:spPr>
        <p:txBody>
          <a:bodyPr>
            <a:noAutofit/>
          </a:bodyPr>
          <a:lstStyle/>
          <a:p>
            <a:pPr algn="ctr"/>
            <a:r>
              <a:rPr lang="en-US" sz="1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Jive</a:t>
            </a:r>
            <a:br>
              <a:rPr lang="en-US" sz="1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Toe Tapping</a:t>
            </a:r>
          </a:p>
        </p:txBody>
      </p:sp>
    </p:spTree>
    <p:extLst>
      <p:ext uri="{BB962C8B-B14F-4D97-AF65-F5344CB8AC3E}">
        <p14:creationId xmlns:p14="http://schemas.microsoft.com/office/powerpoint/2010/main" val="329904675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8134"/>
          </a:xfrm>
        </p:spPr>
        <p:txBody>
          <a:bodyPr>
            <a:noAutofit/>
          </a:bodyPr>
          <a:lstStyle/>
          <a:p>
            <a:pPr algn="ctr"/>
            <a:r>
              <a:rPr lang="en-US" sz="1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  <a:br>
              <a:rPr lang="en-US" sz="19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3456"/>
            <a:ext cx="10515600" cy="38235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on Right leg</a:t>
            </a:r>
          </a:p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 with Left toe</a:t>
            </a:r>
          </a:p>
        </p:txBody>
      </p:sp>
    </p:spTree>
    <p:extLst>
      <p:ext uri="{BB962C8B-B14F-4D97-AF65-F5344CB8AC3E}">
        <p14:creationId xmlns:p14="http://schemas.microsoft.com/office/powerpoint/2010/main" val="332721386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ultiply 3"/>
          <p:cNvSpPr/>
          <p:nvPr/>
        </p:nvSpPr>
        <p:spPr>
          <a:xfrm rot="3269236">
            <a:off x="1936683" y="623925"/>
            <a:ext cx="1234816" cy="1297403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 rot="1489163">
            <a:off x="8582252" y="596741"/>
            <a:ext cx="1284567" cy="1234817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-Down Arrow 2"/>
          <p:cNvSpPr/>
          <p:nvPr/>
        </p:nvSpPr>
        <p:spPr>
          <a:xfrm rot="19661709">
            <a:off x="3447136" y="1457522"/>
            <a:ext cx="1322462" cy="4322412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-Down Arrow 7"/>
          <p:cNvSpPr/>
          <p:nvPr/>
        </p:nvSpPr>
        <p:spPr>
          <a:xfrm rot="1952211">
            <a:off x="7057932" y="1451321"/>
            <a:ext cx="1324412" cy="4377140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5220257" y="5350359"/>
            <a:ext cx="1234816" cy="1297403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28998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3554"/>
            <a:ext cx="10515600" cy="39734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on Left leg</a:t>
            </a:r>
          </a:p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 with Right toe</a:t>
            </a:r>
          </a:p>
        </p:txBody>
      </p:sp>
    </p:spTree>
    <p:extLst>
      <p:ext uri="{BB962C8B-B14F-4D97-AF65-F5344CB8AC3E}">
        <p14:creationId xmlns:p14="http://schemas.microsoft.com/office/powerpoint/2010/main" val="390934401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ultiply 3"/>
          <p:cNvSpPr/>
          <p:nvPr/>
        </p:nvSpPr>
        <p:spPr>
          <a:xfrm>
            <a:off x="2309645" y="622249"/>
            <a:ext cx="1234816" cy="1297403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8184426" y="4605750"/>
            <a:ext cx="1375559" cy="147053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8280803" y="622249"/>
            <a:ext cx="1362600" cy="1330465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2083281" y="4760811"/>
            <a:ext cx="1332068" cy="1297403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>
          <a:xfrm>
            <a:off x="3466549" y="696912"/>
            <a:ext cx="4854501" cy="1184223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Right Arrow 14"/>
          <p:cNvSpPr/>
          <p:nvPr/>
        </p:nvSpPr>
        <p:spPr>
          <a:xfrm rot="19200929">
            <a:off x="2749028" y="2757157"/>
            <a:ext cx="6294782" cy="1184223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-Right Arrow 15"/>
          <p:cNvSpPr/>
          <p:nvPr/>
        </p:nvSpPr>
        <p:spPr>
          <a:xfrm>
            <a:off x="3466549" y="4817402"/>
            <a:ext cx="4854501" cy="1184223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05821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8134"/>
          </a:xfrm>
        </p:spPr>
        <p:txBody>
          <a:bodyPr>
            <a:noAutofit/>
          </a:bodyPr>
          <a:lstStyle/>
          <a:p>
            <a:pPr algn="ctr"/>
            <a:r>
              <a:rPr lang="en-US" sz="1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  <a:br>
              <a:rPr lang="en-US" sz="19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3456"/>
            <a:ext cx="10515600" cy="38235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on Right leg</a:t>
            </a:r>
          </a:p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 with Left toe</a:t>
            </a:r>
          </a:p>
        </p:txBody>
      </p:sp>
    </p:spTree>
    <p:extLst>
      <p:ext uri="{BB962C8B-B14F-4D97-AF65-F5344CB8AC3E}">
        <p14:creationId xmlns:p14="http://schemas.microsoft.com/office/powerpoint/2010/main" val="1277595304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ultiply 3"/>
          <p:cNvSpPr/>
          <p:nvPr/>
        </p:nvSpPr>
        <p:spPr>
          <a:xfrm>
            <a:off x="5716083" y="1136728"/>
            <a:ext cx="1234816" cy="1297403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9844714" y="1027906"/>
            <a:ext cx="1203271" cy="147053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1703460" y="1210729"/>
            <a:ext cx="1398916" cy="123754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-Down Arrow 2"/>
          <p:cNvSpPr/>
          <p:nvPr/>
        </p:nvSpPr>
        <p:spPr>
          <a:xfrm rot="16200000">
            <a:off x="3826991" y="403473"/>
            <a:ext cx="1107530" cy="2852062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 rot="5400000">
            <a:off x="7813995" y="223093"/>
            <a:ext cx="1136078" cy="3124674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-Down Arrow 7"/>
          <p:cNvSpPr/>
          <p:nvPr/>
        </p:nvSpPr>
        <p:spPr>
          <a:xfrm>
            <a:off x="5725847" y="2224585"/>
            <a:ext cx="1206606" cy="3321982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5763281" y="5506348"/>
            <a:ext cx="1178395" cy="1148232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29278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3554"/>
            <a:ext cx="10515600" cy="39734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on Left leg</a:t>
            </a:r>
          </a:p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 with Right toe</a:t>
            </a:r>
          </a:p>
        </p:txBody>
      </p:sp>
    </p:spTree>
    <p:extLst>
      <p:ext uri="{BB962C8B-B14F-4D97-AF65-F5344CB8AC3E}">
        <p14:creationId xmlns:p14="http://schemas.microsoft.com/office/powerpoint/2010/main" val="1082684048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ultiply 3"/>
          <p:cNvSpPr/>
          <p:nvPr/>
        </p:nvSpPr>
        <p:spPr>
          <a:xfrm rot="1493449">
            <a:off x="8784100" y="448012"/>
            <a:ext cx="1372442" cy="1397934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 rot="3277753">
            <a:off x="881932" y="507711"/>
            <a:ext cx="1467135" cy="1493919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5189236" y="361067"/>
            <a:ext cx="1372442" cy="1323741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-Down Arrow 2"/>
          <p:cNvSpPr/>
          <p:nvPr/>
        </p:nvSpPr>
        <p:spPr>
          <a:xfrm rot="1761305">
            <a:off x="7467732" y="1485788"/>
            <a:ext cx="1099975" cy="4562202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>
            <a:off x="5291670" y="1678929"/>
            <a:ext cx="1128440" cy="3889358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-Down Arrow 7"/>
          <p:cNvSpPr/>
          <p:nvPr/>
        </p:nvSpPr>
        <p:spPr>
          <a:xfrm rot="19549817">
            <a:off x="2873625" y="1368189"/>
            <a:ext cx="1116577" cy="4926594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5189236" y="5340128"/>
            <a:ext cx="1333308" cy="1323741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55670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8134"/>
          </a:xfrm>
        </p:spPr>
        <p:txBody>
          <a:bodyPr>
            <a:noAutofit/>
          </a:bodyPr>
          <a:lstStyle/>
          <a:p>
            <a:pPr algn="ctr"/>
            <a:r>
              <a:rPr lang="en-US" sz="1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  <a:br>
              <a:rPr lang="en-US" sz="19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3456"/>
            <a:ext cx="10515600" cy="38235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on Right leg</a:t>
            </a:r>
          </a:p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 with Left toe</a:t>
            </a:r>
          </a:p>
        </p:txBody>
      </p:sp>
    </p:spTree>
    <p:extLst>
      <p:ext uri="{BB962C8B-B14F-4D97-AF65-F5344CB8AC3E}">
        <p14:creationId xmlns:p14="http://schemas.microsoft.com/office/powerpoint/2010/main" val="3066640171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ultiply 3"/>
          <p:cNvSpPr/>
          <p:nvPr/>
        </p:nvSpPr>
        <p:spPr>
          <a:xfrm>
            <a:off x="2838690" y="4727022"/>
            <a:ext cx="1234816" cy="1370339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8122788" y="4727022"/>
            <a:ext cx="1203271" cy="147053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2893966" y="814235"/>
            <a:ext cx="1124265" cy="1124262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ultiply 13"/>
          <p:cNvSpPr/>
          <p:nvPr/>
        </p:nvSpPr>
        <p:spPr>
          <a:xfrm>
            <a:off x="8106862" y="792994"/>
            <a:ext cx="1235124" cy="1124262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-Right Arrow 2"/>
          <p:cNvSpPr/>
          <p:nvPr/>
        </p:nvSpPr>
        <p:spPr>
          <a:xfrm>
            <a:off x="4002302" y="893074"/>
            <a:ext cx="4104557" cy="966583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-Down Arrow 5"/>
          <p:cNvSpPr/>
          <p:nvPr/>
        </p:nvSpPr>
        <p:spPr>
          <a:xfrm>
            <a:off x="8294483" y="1782169"/>
            <a:ext cx="859879" cy="3103730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-Down Arrow 6"/>
          <p:cNvSpPr/>
          <p:nvPr/>
        </p:nvSpPr>
        <p:spPr>
          <a:xfrm>
            <a:off x="2984426" y="1859657"/>
            <a:ext cx="846179" cy="2920088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4002302" y="4989239"/>
            <a:ext cx="4215111" cy="946103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8129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Instructed: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074863"/>
            <a:ext cx="12192000" cy="41021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1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Remain seated or stand behind your chair</a:t>
            </a:r>
          </a:p>
        </p:txBody>
      </p:sp>
    </p:spTree>
    <p:extLst>
      <p:ext uri="{BB962C8B-B14F-4D97-AF65-F5344CB8AC3E}">
        <p14:creationId xmlns:p14="http://schemas.microsoft.com/office/powerpoint/2010/main" val="1637376305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3554"/>
            <a:ext cx="10515600" cy="39734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on Left leg</a:t>
            </a:r>
          </a:p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 with Right toe</a:t>
            </a:r>
          </a:p>
        </p:txBody>
      </p:sp>
    </p:spTree>
    <p:extLst>
      <p:ext uri="{BB962C8B-B14F-4D97-AF65-F5344CB8AC3E}">
        <p14:creationId xmlns:p14="http://schemas.microsoft.com/office/powerpoint/2010/main" val="3155553337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1386826" y="2489115"/>
            <a:ext cx="3822491" cy="1184223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5063777" y="2386804"/>
            <a:ext cx="1250274" cy="1343123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304624" y="2386804"/>
            <a:ext cx="1234816" cy="1343123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>
            <a:off x="6168511" y="2499984"/>
            <a:ext cx="3822491" cy="1184223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5">
            <a:extLst>
              <a:ext uri="{FF2B5EF4-FFF2-40B4-BE49-F238E27FC236}">
                <a16:creationId xmlns:a16="http://schemas.microsoft.com/office/drawing/2014/main" id="{0DEC97E2-F98C-46BB-B550-DF1580D85534}"/>
              </a:ext>
            </a:extLst>
          </p:cNvPr>
          <p:cNvSpPr/>
          <p:nvPr/>
        </p:nvSpPr>
        <p:spPr>
          <a:xfrm>
            <a:off x="9991002" y="2386804"/>
            <a:ext cx="1257348" cy="1378533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53890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8134"/>
          </a:xfrm>
        </p:spPr>
        <p:txBody>
          <a:bodyPr>
            <a:noAutofit/>
          </a:bodyPr>
          <a:lstStyle/>
          <a:p>
            <a:pPr algn="ctr"/>
            <a:r>
              <a:rPr lang="en-US" sz="1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  <a:br>
              <a:rPr lang="en-US" sz="19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3456"/>
            <a:ext cx="10515600" cy="38235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on Right leg</a:t>
            </a:r>
          </a:p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 with Left toe</a:t>
            </a:r>
          </a:p>
        </p:txBody>
      </p:sp>
    </p:spTree>
    <p:extLst>
      <p:ext uri="{BB962C8B-B14F-4D97-AF65-F5344CB8AC3E}">
        <p14:creationId xmlns:p14="http://schemas.microsoft.com/office/powerpoint/2010/main" val="1568075605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ultiply 4"/>
          <p:cNvSpPr/>
          <p:nvPr/>
        </p:nvSpPr>
        <p:spPr>
          <a:xfrm>
            <a:off x="5638800" y="-42575"/>
            <a:ext cx="914400" cy="974832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-Right Arrow 5"/>
          <p:cNvSpPr/>
          <p:nvPr/>
        </p:nvSpPr>
        <p:spPr>
          <a:xfrm rot="5400000">
            <a:off x="5034102" y="1365161"/>
            <a:ext cx="2147518" cy="938122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/>
          <p:cNvSpPr/>
          <p:nvPr/>
        </p:nvSpPr>
        <p:spPr>
          <a:xfrm>
            <a:off x="5662520" y="5643508"/>
            <a:ext cx="1024970" cy="1022669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 rot="5400000">
            <a:off x="5010616" y="4136577"/>
            <a:ext cx="2246312" cy="942501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5662522" y="2727576"/>
            <a:ext cx="914400" cy="91440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07195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3554"/>
            <a:ext cx="10515600" cy="39734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on Left leg</a:t>
            </a:r>
          </a:p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 with Right toe</a:t>
            </a:r>
          </a:p>
        </p:txBody>
      </p:sp>
    </p:spTree>
    <p:extLst>
      <p:ext uri="{BB962C8B-B14F-4D97-AF65-F5344CB8AC3E}">
        <p14:creationId xmlns:p14="http://schemas.microsoft.com/office/powerpoint/2010/main" val="1377690408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ultiply 3"/>
          <p:cNvSpPr/>
          <p:nvPr/>
        </p:nvSpPr>
        <p:spPr>
          <a:xfrm>
            <a:off x="2294172" y="5269113"/>
            <a:ext cx="1234816" cy="1432815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2325717" y="292637"/>
            <a:ext cx="1203271" cy="147053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7210374" y="401366"/>
            <a:ext cx="1228695" cy="1361809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-Down Arrow 2"/>
          <p:cNvSpPr/>
          <p:nvPr/>
        </p:nvSpPr>
        <p:spPr>
          <a:xfrm>
            <a:off x="2294172" y="1460310"/>
            <a:ext cx="1234816" cy="4135272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 rot="16200000">
            <a:off x="4764985" y="-979106"/>
            <a:ext cx="1234816" cy="4117999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96989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8134"/>
          </a:xfrm>
        </p:spPr>
        <p:txBody>
          <a:bodyPr>
            <a:noAutofit/>
          </a:bodyPr>
          <a:lstStyle/>
          <a:p>
            <a:pPr algn="ctr"/>
            <a:r>
              <a:rPr lang="en-US" sz="1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  <a:br>
              <a:rPr lang="en-US" sz="19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3456"/>
            <a:ext cx="10515600" cy="38235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on Right leg</a:t>
            </a:r>
          </a:p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 with Left toe</a:t>
            </a:r>
          </a:p>
        </p:txBody>
      </p:sp>
    </p:spTree>
    <p:extLst>
      <p:ext uri="{BB962C8B-B14F-4D97-AF65-F5344CB8AC3E}">
        <p14:creationId xmlns:p14="http://schemas.microsoft.com/office/powerpoint/2010/main" val="2386714310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ultiply 3"/>
          <p:cNvSpPr/>
          <p:nvPr/>
        </p:nvSpPr>
        <p:spPr>
          <a:xfrm rot="1321023">
            <a:off x="1539676" y="4787767"/>
            <a:ext cx="1333919" cy="1432815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4978222" y="259792"/>
            <a:ext cx="1385035" cy="147053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 rot="5400000">
            <a:off x="9199534" y="4762351"/>
            <a:ext cx="1396043" cy="1361809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-Down Arrow 2"/>
          <p:cNvSpPr/>
          <p:nvPr/>
        </p:nvSpPr>
        <p:spPr>
          <a:xfrm rot="2099014">
            <a:off x="3097717" y="952276"/>
            <a:ext cx="1234816" cy="4391894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 rot="19106650">
            <a:off x="7200454" y="952204"/>
            <a:ext cx="1234816" cy="4505550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-Down Arrow 4"/>
          <p:cNvSpPr/>
          <p:nvPr/>
        </p:nvSpPr>
        <p:spPr>
          <a:xfrm rot="16200000">
            <a:off x="5301274" y="2682196"/>
            <a:ext cx="1227254" cy="5826503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09490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21920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 you tap out?</a:t>
            </a:r>
          </a:p>
        </p:txBody>
      </p:sp>
    </p:spTree>
    <p:extLst>
      <p:ext uri="{BB962C8B-B14F-4D97-AF65-F5344CB8AC3E}">
        <p14:creationId xmlns:p14="http://schemas.microsoft.com/office/powerpoint/2010/main" val="1371002349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54075"/>
            <a:ext cx="12192000" cy="53228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see a series of </a:t>
            </a:r>
            <a:r>
              <a:rPr lang="en-US" sz="1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Arrow</a:t>
            </a:r>
            <a:r>
              <a:rPr lang="en-US" sz="1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1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diagrams</a:t>
            </a:r>
          </a:p>
        </p:txBody>
      </p:sp>
    </p:spTree>
    <p:extLst>
      <p:ext uri="{BB962C8B-B14F-4D97-AF65-F5344CB8AC3E}">
        <p14:creationId xmlns:p14="http://schemas.microsoft.com/office/powerpoint/2010/main" val="352428074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09588"/>
            <a:ext cx="12192000" cy="56673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 your foot in the direction of the arrows and tap on the X’s to the beat of the music</a:t>
            </a:r>
          </a:p>
        </p:txBody>
      </p:sp>
    </p:spTree>
    <p:extLst>
      <p:ext uri="{BB962C8B-B14F-4D97-AF65-F5344CB8AC3E}">
        <p14:creationId xmlns:p14="http://schemas.microsoft.com/office/powerpoint/2010/main" val="73194892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30 seconds switch legs when the Arrow and X diagrams  change</a:t>
            </a:r>
          </a:p>
        </p:txBody>
      </p:sp>
    </p:spTree>
    <p:extLst>
      <p:ext uri="{BB962C8B-B14F-4D97-AF65-F5344CB8AC3E}">
        <p14:creationId xmlns:p14="http://schemas.microsoft.com/office/powerpoint/2010/main" val="210833195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79463"/>
            <a:ext cx="12192000" cy="53975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 by putting your weight on your Left leg and tap with your Right toe</a:t>
            </a:r>
          </a:p>
        </p:txBody>
      </p:sp>
    </p:spTree>
    <p:extLst>
      <p:ext uri="{BB962C8B-B14F-4D97-AF65-F5344CB8AC3E}">
        <p14:creationId xmlns:p14="http://schemas.microsoft.com/office/powerpoint/2010/main" val="915086707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96950"/>
            <a:ext cx="12192000" cy="518001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0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maintain good posture, don’t look down at your feet, keep your eyes on the screen.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15742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00113"/>
            <a:ext cx="12192000" cy="5276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Start the Music!</a:t>
            </a:r>
          </a:p>
        </p:txBody>
      </p:sp>
    </p:spTree>
    <p:extLst>
      <p:ext uri="{BB962C8B-B14F-4D97-AF65-F5344CB8AC3E}">
        <p14:creationId xmlns:p14="http://schemas.microsoft.com/office/powerpoint/2010/main" val="227989746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ultiply 3"/>
          <p:cNvSpPr/>
          <p:nvPr/>
        </p:nvSpPr>
        <p:spPr>
          <a:xfrm>
            <a:off x="2958708" y="4727123"/>
            <a:ext cx="1503346" cy="1383971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7933545" y="4727123"/>
            <a:ext cx="1324618" cy="147053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2958708" y="54920"/>
            <a:ext cx="1369081" cy="1383971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-Down Arrow 2"/>
          <p:cNvSpPr/>
          <p:nvPr/>
        </p:nvSpPr>
        <p:spPr>
          <a:xfrm>
            <a:off x="3092973" y="1258647"/>
            <a:ext cx="1234816" cy="3619090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 rot="5400000">
            <a:off x="5558160" y="3645907"/>
            <a:ext cx="1234816" cy="3695558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2545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Widescreen</PresentationFormat>
  <Paragraphs>39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Office Theme</vt:lpstr>
      <vt:lpstr>Jive Toe Tapping</vt:lpstr>
      <vt:lpstr>As Instructed: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Switch </vt:lpstr>
      <vt:lpstr>PowerPoint Presentation</vt:lpstr>
      <vt:lpstr>Switch</vt:lpstr>
      <vt:lpstr>PowerPoint Presentation</vt:lpstr>
      <vt:lpstr>Switch </vt:lpstr>
      <vt:lpstr>PowerPoint Presentation</vt:lpstr>
      <vt:lpstr>Switch</vt:lpstr>
      <vt:lpstr>PowerPoint Presentation</vt:lpstr>
      <vt:lpstr>Switch </vt:lpstr>
      <vt:lpstr>PowerPoint Presentation</vt:lpstr>
      <vt:lpstr>Switch</vt:lpstr>
      <vt:lpstr>PowerPoint Presentation</vt:lpstr>
      <vt:lpstr>Switch </vt:lpstr>
      <vt:lpstr>PowerPoint Presentation</vt:lpstr>
      <vt:lpstr>Switch</vt:lpstr>
      <vt:lpstr>PowerPoint Presentation</vt:lpstr>
      <vt:lpstr>Switch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Jive Stepping</dc:title>
  <dc:creator/>
  <cp:lastModifiedBy/>
  <cp:revision>49</cp:revision>
  <dcterms:created xsi:type="dcterms:W3CDTF">2018-05-12T18:20:17Z</dcterms:created>
  <dcterms:modified xsi:type="dcterms:W3CDTF">2022-04-21T22:08:24Z</dcterms:modified>
</cp:coreProperties>
</file>